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47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slides/_rels/slide48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8.jpeg" ContentType="image/jpeg"/>
  <Override PartName="/ppt/media/image7.jpeg" ContentType="image/jpeg"/>
  <Override PartName="/ppt/media/image9.jpeg" ContentType="image/jpe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DDEDACB1-764E-4075-980A-3565F4C3C6C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542A6DF-8628-48A8-99D1-50E5CC72F32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EF7AF79-6855-4B4E-99DF-C9901EED1A3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47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5A40C92-A832-4EDC-91EF-789560B80DF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42A0EBD-84B7-45DA-AB6E-8F4036B73B9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47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D68E4D4-B7E6-4F28-8579-2CEBCF02ADB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47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CA52D5-5067-4672-A65E-825BBE393915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A9B199-5609-4375-805D-24B65B41C6EA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D27501-24E1-4D8E-BBAA-B8F62C3A6767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489FF8-FA74-4299-B4CF-83360FBB5144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FA8385-8084-422F-AA56-2429B767F747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32CE50-8EB6-4D9D-86FA-C6197D983C9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22F319-A856-4637-91DC-BD472085C9B8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C37E31-E2C8-4687-989A-7E4DA7B0A2E7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E04A29-D335-4901-9249-0DEADDAFBC21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970A66-A67B-4CD1-A24E-8CFCF7F201E6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41C0B0-FFCC-4E4E-A0FE-84D5097E8260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6F4A2D-DD93-438A-A05E-41270812AE3A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A0D752A-4546-46EB-BB8A-F0F0893BECB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FB6AB3-061A-4FE9-9D61-F97E2C1C3A2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D636E8-6057-4DB9-B43B-6C77E63AC6B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7F1BB95-ADE9-4A1C-816E-AF40ACB3825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2EA46E5-CE5B-419E-9E4A-32AE58AB4B4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4E66149-DB41-4758-9C74-A93007A6084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9648E92-E8F1-48F8-BF6A-69655F2EADC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4188A9F-A4C7-492F-A50C-D43ED2946E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D7E0D7E-1C64-4502-B67B-099825C4AD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FC0B3C5-2793-4717-A3C4-4F692D384C6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8D94786-53D7-4088-B77C-0D82866B86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8E1843-67A7-435D-A99F-2678477BBA2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3125F58-7C36-4667-8A26-C10B0482E7C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2B9AA1E-0851-40FB-8CD0-9FB8BE7ECF5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3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Eduard Tiron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12-02-2023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Webscraping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ontent Placeholder 4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8E80A4-5387-4967-A487-BEC5D5F9F208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335465-AFB2-45AC-A7DB-13432989BAB4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7B4CA9-9B5B-4633-8232-B8327DAF9807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EE2347-06ED-49C4-BEFB-FE431B68EC0D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DEE637-1F04-48D2-8825-83B8976D67AA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632937-0D6C-4997-9A28-0A8D4274E609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1A0C5F-B59A-482C-B97F-5B06D62B6933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ontent Placeholder 2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2B9347-2B4E-4D56-8357-66C20D05953F}" type="slidenum">
              <a:t>17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494CC0-9AAF-411C-B83B-10A15B42C25A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83937AA-E288-4658-AB3E-C7258861B9B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Table of Contents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08A654-203A-4E01-A9E6-49F58AF5E54F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CB7F3C-EE90-45F9-B5C8-95752227B186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DFFA51-8B1D-4ED7-B26D-C1468A1516FF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6E8A69-B7B5-4B09-B5A5-915396932A6D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A73F43-0500-4532-8951-EC7FEFEEA678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F8ECF4-A723-4CF6-80AC-BC839EDA3A26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3E8D0A-2875-4BFB-9C62-C6062090A3BD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B06BEA-9140-4ABA-95A2-886DBFDE1E5F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A6A117-E1AE-43E8-A259-19D0220BCBA9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4D51B7-8798-44EA-96F0-E7095ACE8CD2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D1C9AFF7-F134-4CE2-A805-4C4CE416064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1371600"/>
            <a:ext cx="4017240" cy="50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8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Summary of methodologies: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collection: API, Web Scraping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Wrangling, Exploratory Data Analysis (EDA) with Data Visualization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EDA with SQL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Map with Folium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Dashboards with Plotly Dash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Analysis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Content Placeholder 1"/>
          <p:cNvSpPr/>
          <p:nvPr/>
        </p:nvSpPr>
        <p:spPr>
          <a:xfrm>
            <a:off x="6269760" y="1371600"/>
            <a:ext cx="4017240" cy="50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Summary of all results: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maps and dashboard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2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562B8C-5C5D-4E48-A637-961E28D0614A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C1963B-EC98-4B18-BF67-3BC8AF720BB4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08BEE6-14E0-4DA0-B012-7FE173F95E81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B5CC84-2124-4D16-865A-300EFFC21028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AE8823-9274-435C-A102-2FCFF8BAFFE6}" type="slidenum">
              <a:t>34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6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885556-7DD1-4B29-AB4B-0E92A4BE003B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F1CF31-9022-4EFC-9784-0CE70725C463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F276F3-47F2-4194-89A7-FECBECADDBE9}" type="slidenum">
              <a:t>38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AF14DF54-8AF1-4D98-8DF0-6BCDD95A84B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4" name="Title 1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Content Placeholder 2"/>
          <p:cNvSpPr/>
          <p:nvPr/>
        </p:nvSpPr>
        <p:spPr>
          <a:xfrm>
            <a:off x="958680" y="2057400"/>
            <a:ext cx="10242720" cy="342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 this project we take the role of a rocket launching company, Space Y, trying to compete with space X. 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We need to predict the success of the second stage recovery in order to reduce costs.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We need to find the best launching location to increase the probability of a successful second stage recovery.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DC0127-AA29-4AC4-AA40-E46F9DF3A299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BF4923-8460-43A0-927F-63F1AAEEE02A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0A7150-F813-4AC8-B33E-458457AE5A35}" type="slidenum">
              <a:t>42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Box 1"/>
          <p:cNvSpPr/>
          <p:nvPr/>
        </p:nvSpPr>
        <p:spPr>
          <a:xfrm>
            <a:off x="810720" y="252972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449569-B83B-4722-A58C-7BD3D2F47A2C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6DD47C-6D89-4F70-9065-EA28354D1242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9A5B2C-3F4C-48B7-8459-FBF38EBE90EB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E670D1-D5A9-4765-91A2-74D7D5044AA7}" type="slidenum">
              <a:t>47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FEB79F0-FC4F-41DA-A8DB-E214E1A6424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7" name="TextBox 1"/>
          <p:cNvSpPr/>
          <p:nvPr/>
        </p:nvSpPr>
        <p:spPr>
          <a:xfrm>
            <a:off x="777960" y="2812680"/>
            <a:ext cx="10324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tent Placeholder 2"/>
          <p:cNvSpPr/>
          <p:nvPr/>
        </p:nvSpPr>
        <p:spPr>
          <a:xfrm>
            <a:off x="868680" y="1600200"/>
            <a:ext cx="10104120" cy="41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8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SpaceX API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Wikipedia (Webscraping): “List of Falcon 9 and Falcon Heavy launches” 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data wrangling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Cleaned data.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Created a landing outcome label based on outcome data after summarizing and analyzing features.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17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812425-FC1D-4861-927D-A68F11697C79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ntent Placeholder 3"/>
          <p:cNvSpPr/>
          <p:nvPr/>
        </p:nvSpPr>
        <p:spPr>
          <a:xfrm>
            <a:off x="868680" y="1600200"/>
            <a:ext cx="10104120" cy="388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8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EDA using Python visualization libraries and SQL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interactive visual analytics with Folium and Plotly Dash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predictive analysis using many classification models</a:t>
            </a: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Selected best model based on prediction score on the testing set. 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Found optimal parameters of each model with with GridSearchCV.</a:t>
            </a:r>
            <a:endParaRPr b="0" lang="en-US" sz="76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  <a:ea typeface="Microsoft YaHei"/>
            </a:endParaRPr>
          </a:p>
        </p:txBody>
      </p:sp>
      <p:sp>
        <p:nvSpPr>
          <p:cNvPr id="181" name="Title 2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E38BD7-5EE9-4336-ADC7-913CCB4813C5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FA4ED1-D9A1-49EF-B617-7F0D5D13940A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offers a public API from where data about past launches can be requested for free.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8001000" y="1600200"/>
            <a:ext cx="2286000" cy="1143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Request API and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parse the SpaceX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launch data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"/>
          <p:cNvSpPr/>
          <p:nvPr/>
        </p:nvSpPr>
        <p:spPr>
          <a:xfrm>
            <a:off x="8001000" y="4800600"/>
            <a:ext cx="2286000" cy="1143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Deal with missing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values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8001000" y="3200400"/>
            <a:ext cx="2286000" cy="114300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Filter data to only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include Falcon 9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launches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"/>
          <p:cNvSpPr/>
          <p:nvPr/>
        </p:nvSpPr>
        <p:spPr>
          <a:xfrm>
            <a:off x="9144000" y="2743200"/>
            <a:ext cx="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"/>
          <p:cNvSpPr/>
          <p:nvPr/>
        </p:nvSpPr>
        <p:spPr>
          <a:xfrm>
            <a:off x="9144000" y="4343400"/>
            <a:ext cx="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78A81E-8E8D-4A2B-9381-4A0C83749E80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Application>LibreOffice/7.4.2.3$Windows_X86_64 LibreOffice_project/382eef1f22670f7f4118c8c2dd222ec7ad009daf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2023-02-12T16:48:06Z</dcterms:modified>
  <cp:revision>201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